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30" y="-2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18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50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27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4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73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9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60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1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5285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33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5DBCDE-C152-49D7-8356-B6228E202BBA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3A4FDD-A377-43AA-9756-3398870719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88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5D921D1-50F0-53A8-0697-283C01D744EF}"/>
              </a:ext>
            </a:extLst>
          </p:cNvPr>
          <p:cNvSpPr/>
          <p:nvPr/>
        </p:nvSpPr>
        <p:spPr>
          <a:xfrm>
            <a:off x="-1" y="-1"/>
            <a:ext cx="30275213" cy="40907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09D85A-E5D3-96F2-22FD-1C2D89B89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8313" y="724394"/>
            <a:ext cx="27298586" cy="3699695"/>
          </a:xfrm>
        </p:spPr>
        <p:txBody>
          <a:bodyPr>
            <a:normAutofit/>
          </a:bodyPr>
          <a:lstStyle/>
          <a:p>
            <a:r>
              <a:rPr lang="es-ES" sz="10091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Jornadas de Innovación Escolar para Futuros Docentes</a:t>
            </a:r>
            <a:endParaRPr lang="es-ES" sz="1009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4B38879E-D161-9931-06C7-401F6FB715A8}"/>
              </a:ext>
            </a:extLst>
          </p:cNvPr>
          <p:cNvSpPr txBox="1"/>
          <p:nvPr/>
        </p:nvSpPr>
        <p:spPr>
          <a:xfrm>
            <a:off x="1935591" y="5660047"/>
            <a:ext cx="25937506" cy="1194943"/>
          </a:xfrm>
          <a:prstGeom prst="rect">
            <a:avLst/>
          </a:prstGeom>
        </p:spPr>
        <p:txBody>
          <a:bodyPr vert="horz" wrap="square" lIns="0" tIns="30035" rIns="0" bIns="0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756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TÍTULO:</a:t>
            </a: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B150803E-8538-8405-A449-CB422ED0B7DB}"/>
              </a:ext>
            </a:extLst>
          </p:cNvPr>
          <p:cNvSpPr txBox="1"/>
          <p:nvPr/>
        </p:nvSpPr>
        <p:spPr>
          <a:xfrm>
            <a:off x="1143000" y="7104443"/>
            <a:ext cx="28091177" cy="1260000"/>
          </a:xfrm>
          <a:prstGeom prst="rect">
            <a:avLst/>
          </a:prstGeom>
          <a:ln w="19050">
            <a:solidFill>
              <a:srgbClr val="E8C277"/>
            </a:solidFill>
          </a:ln>
        </p:spPr>
        <p:txBody>
          <a:bodyPr vert="horz" wrap="square" lIns="0" tIns="252000" rIns="0" bIns="252000" rtlCol="0" anchor="ctr" anchorCtr="0">
            <a:spAutoFit/>
          </a:bodyPr>
          <a:lstStyle/>
          <a:p>
            <a:pPr algn="ctr"/>
            <a:r>
              <a:rPr lang="es-ES_tradnl" altLang="es-ES" sz="6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Introducir el título del poster aquí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414378C-E255-F7C5-A2D1-DEF3F0DED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174" y="4554717"/>
            <a:ext cx="7819755" cy="21600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C8A4EA5-1DA6-9912-F0D2-0DA1DB4676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70" r="46784" b="9699"/>
          <a:stretch>
            <a:fillRect/>
          </a:stretch>
        </p:blipFill>
        <p:spPr bwMode="auto">
          <a:xfrm>
            <a:off x="20998572" y="4554717"/>
            <a:ext cx="734105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032FA0FF-C86E-12F7-73A3-F07BE76C9286}"/>
              </a:ext>
            </a:extLst>
          </p:cNvPr>
          <p:cNvSpPr txBox="1"/>
          <p:nvPr/>
        </p:nvSpPr>
        <p:spPr>
          <a:xfrm>
            <a:off x="2168853" y="8613896"/>
            <a:ext cx="25937506" cy="953658"/>
          </a:xfrm>
          <a:prstGeom prst="rect">
            <a:avLst/>
          </a:prstGeom>
        </p:spPr>
        <p:txBody>
          <a:bodyPr vert="horz" wrap="square" lIns="0" tIns="30035" rIns="0" bIns="0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6000" cap="sm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Datos del centro educativo:</a:t>
            </a: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08ED7231-A5B8-129C-D489-297781160DCC}"/>
              </a:ext>
            </a:extLst>
          </p:cNvPr>
          <p:cNvSpPr txBox="1"/>
          <p:nvPr/>
        </p:nvSpPr>
        <p:spPr>
          <a:xfrm>
            <a:off x="1143000" y="9817007"/>
            <a:ext cx="28091177" cy="1080000"/>
          </a:xfrm>
          <a:prstGeom prst="rect">
            <a:avLst/>
          </a:prstGeom>
          <a:ln w="19050">
            <a:solidFill>
              <a:srgbClr val="E8C277"/>
            </a:solidFill>
          </a:ln>
        </p:spPr>
        <p:txBody>
          <a:bodyPr vert="horz" wrap="square" lIns="0" tIns="252000" rIns="0" bIns="252000" rtlCol="0" anchor="ctr" anchorCtr="0">
            <a:spAutoFit/>
          </a:bodyPr>
          <a:lstStyle/>
          <a:p>
            <a:pPr algn="ctr"/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Introducir los datos aquí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C0BE7752-01D0-417E-DBF6-EC3CC6D28690}"/>
              </a:ext>
            </a:extLst>
          </p:cNvPr>
          <p:cNvSpPr txBox="1"/>
          <p:nvPr/>
        </p:nvSpPr>
        <p:spPr>
          <a:xfrm>
            <a:off x="2168853" y="11146460"/>
            <a:ext cx="25937506" cy="953658"/>
          </a:xfrm>
          <a:prstGeom prst="rect">
            <a:avLst/>
          </a:prstGeom>
        </p:spPr>
        <p:txBody>
          <a:bodyPr vert="horz" wrap="square" lIns="0" tIns="30035" rIns="0" bIns="0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6000" cap="sm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Autores:</a:t>
            </a:r>
          </a:p>
        </p:txBody>
      </p:sp>
      <p:sp>
        <p:nvSpPr>
          <p:cNvPr id="14" name="object 7">
            <a:extLst>
              <a:ext uri="{FF2B5EF4-FFF2-40B4-BE49-F238E27FC236}">
                <a16:creationId xmlns:a16="http://schemas.microsoft.com/office/drawing/2014/main" id="{D3CE485B-F25A-45D7-F762-BD0EF1846E07}"/>
              </a:ext>
            </a:extLst>
          </p:cNvPr>
          <p:cNvSpPr txBox="1"/>
          <p:nvPr/>
        </p:nvSpPr>
        <p:spPr>
          <a:xfrm>
            <a:off x="1143000" y="12349571"/>
            <a:ext cx="28091177" cy="1080000"/>
          </a:xfrm>
          <a:prstGeom prst="rect">
            <a:avLst/>
          </a:prstGeom>
          <a:ln w="19050">
            <a:solidFill>
              <a:srgbClr val="E8C277"/>
            </a:solidFill>
          </a:ln>
        </p:spPr>
        <p:txBody>
          <a:bodyPr vert="horz" wrap="square" lIns="0" tIns="252000" rIns="0" bIns="252000" rtlCol="0" anchor="ctr" anchorCtr="0">
            <a:spAutoFit/>
          </a:bodyPr>
          <a:lstStyle/>
          <a:p>
            <a:pPr algn="ctr"/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Introducir los datos aquí</a:t>
            </a: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id="{CF8C4708-AAE0-FC51-0388-AFD421B194CA}"/>
              </a:ext>
            </a:extLst>
          </p:cNvPr>
          <p:cNvSpPr txBox="1"/>
          <p:nvPr/>
        </p:nvSpPr>
        <p:spPr>
          <a:xfrm>
            <a:off x="2168853" y="13679023"/>
            <a:ext cx="25937506" cy="953658"/>
          </a:xfrm>
          <a:prstGeom prst="rect">
            <a:avLst/>
          </a:prstGeom>
        </p:spPr>
        <p:txBody>
          <a:bodyPr vert="horz" wrap="square" lIns="0" tIns="30035" rIns="0" bIns="0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6000" cap="sm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Proyecto:</a:t>
            </a:r>
          </a:p>
        </p:txBody>
      </p:sp>
      <p:sp>
        <p:nvSpPr>
          <p:cNvPr id="16" name="object 7">
            <a:extLst>
              <a:ext uri="{FF2B5EF4-FFF2-40B4-BE49-F238E27FC236}">
                <a16:creationId xmlns:a16="http://schemas.microsoft.com/office/drawing/2014/main" id="{B3120C80-F0E2-6945-45A3-4A9A8F21320C}"/>
              </a:ext>
            </a:extLst>
          </p:cNvPr>
          <p:cNvSpPr txBox="1"/>
          <p:nvPr/>
        </p:nvSpPr>
        <p:spPr>
          <a:xfrm>
            <a:off x="1143000" y="14884480"/>
            <a:ext cx="28091177" cy="21167770"/>
          </a:xfrm>
          <a:prstGeom prst="rect">
            <a:avLst/>
          </a:prstGeom>
          <a:ln w="19050">
            <a:solidFill>
              <a:srgbClr val="E8C277"/>
            </a:solidFill>
          </a:ln>
        </p:spPr>
        <p:txBody>
          <a:bodyPr vert="horz" wrap="square" lIns="180000" tIns="252000" rIns="180000" bIns="252000" rtlCol="0" anchor="t" anchorCtr="0">
            <a:noAutofit/>
          </a:bodyPr>
          <a:lstStyle/>
          <a:p>
            <a:pPr algn="just"/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Desarrollo del proyecto aquí, se pueden incluir texto, gráficas y fotos</a:t>
            </a:r>
          </a:p>
          <a:p>
            <a:pPr algn="just"/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Subapartados aconsejados: C</a:t>
            </a:r>
            <a:r>
              <a:rPr lang="es-ES" altLang="es-ES" sz="4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ompetencias</a:t>
            </a:r>
            <a:r>
              <a:rPr lang="es-ES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docentes que se desarrollan con la propuesta; Desarrollo de la Innovación; Impacto en docentes, discentes y resto de la comunidad educativa</a:t>
            </a:r>
            <a:endParaRPr lang="es-ES_tradnl" altLang="es-E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ES_tradnl" altLang="es-E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ES_tradnl" altLang="es-E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ES_tradnl" altLang="es-E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CC23AEB6-AF4A-58BE-A96E-54592C3F651B}"/>
              </a:ext>
            </a:extLst>
          </p:cNvPr>
          <p:cNvSpPr txBox="1"/>
          <p:nvPr/>
        </p:nvSpPr>
        <p:spPr>
          <a:xfrm>
            <a:off x="2168852" y="36286022"/>
            <a:ext cx="25937506" cy="953658"/>
          </a:xfrm>
          <a:prstGeom prst="rect">
            <a:avLst/>
          </a:prstGeom>
        </p:spPr>
        <p:txBody>
          <a:bodyPr vert="horz" wrap="square" lIns="0" tIns="30035" rIns="0" bIns="0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6000" cap="sm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Conclusiones:</a:t>
            </a:r>
          </a:p>
        </p:txBody>
      </p:sp>
      <p:sp>
        <p:nvSpPr>
          <p:cNvPr id="18" name="object 7">
            <a:extLst>
              <a:ext uri="{FF2B5EF4-FFF2-40B4-BE49-F238E27FC236}">
                <a16:creationId xmlns:a16="http://schemas.microsoft.com/office/drawing/2014/main" id="{FC06171D-BCD6-9050-4EEE-3F08983C515D}"/>
              </a:ext>
            </a:extLst>
          </p:cNvPr>
          <p:cNvSpPr txBox="1"/>
          <p:nvPr/>
        </p:nvSpPr>
        <p:spPr>
          <a:xfrm>
            <a:off x="1092017" y="37473452"/>
            <a:ext cx="28091177" cy="4605914"/>
          </a:xfrm>
          <a:prstGeom prst="rect">
            <a:avLst/>
          </a:prstGeom>
          <a:ln w="19050">
            <a:solidFill>
              <a:srgbClr val="E8C277"/>
            </a:solidFill>
          </a:ln>
        </p:spPr>
        <p:txBody>
          <a:bodyPr vert="horz" wrap="square" lIns="0" tIns="252000" rIns="0" bIns="252000" rtlCol="0" anchor="ctr" anchorCtr="0">
            <a:noAutofit/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Añadir conclusiones usando este formato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Segunda conclusión…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s-ES_tradnl" altLang="es-E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Tercera...</a:t>
            </a:r>
          </a:p>
        </p:txBody>
      </p:sp>
    </p:spTree>
    <p:extLst>
      <p:ext uri="{BB962C8B-B14F-4D97-AF65-F5344CB8AC3E}">
        <p14:creationId xmlns:p14="http://schemas.microsoft.com/office/powerpoint/2010/main" val="727646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5b85db0-ae0f-46e1-a73b-8a8912f175b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1CF8DC3C6CE3B4AB08E160E66325E4F" ma:contentTypeVersion="6" ma:contentTypeDescription="Crear nuevo documento." ma:contentTypeScope="" ma:versionID="7593ff8a8342f1d63ecbebb178a3b87e">
  <xsd:schema xmlns:xsd="http://www.w3.org/2001/XMLSchema" xmlns:xs="http://www.w3.org/2001/XMLSchema" xmlns:p="http://schemas.microsoft.com/office/2006/metadata/properties" xmlns:ns3="15b85db0-ae0f-46e1-a73b-8a8912f175b4" targetNamespace="http://schemas.microsoft.com/office/2006/metadata/properties" ma:root="true" ma:fieldsID="dc10ce1e1a64a4414d2446e533c35950" ns3:_="">
    <xsd:import namespace="15b85db0-ae0f-46e1-a73b-8a8912f175b4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85db0-ae0f-46e1-a73b-8a8912f175b4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ED9194-05C7-4C09-BF4E-53CB429848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5920E1-2B3C-48D7-BBDB-EA03538D05EF}">
  <ds:schemaRefs>
    <ds:schemaRef ds:uri="15b85db0-ae0f-46e1-a73b-8a8912f175b4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86EC252-80CF-4300-A6F1-2A20605962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b85db0-ae0f-46e1-a73b-8a8912f175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13579</TotalTime>
  <Words>87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BOBO PINILLA</dc:creator>
  <cp:lastModifiedBy>JAVIER BOBO PINILLA</cp:lastModifiedBy>
  <cp:revision>2</cp:revision>
  <dcterms:created xsi:type="dcterms:W3CDTF">2025-08-24T22:52:28Z</dcterms:created>
  <dcterms:modified xsi:type="dcterms:W3CDTF">2025-09-03T09:46:59Z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0x01010001CF8DC3C6CE3B4AB08E160E66325E4F</vt:lpwstr>
  </property>
</Properties>
</file>