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20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7" d="100"/>
          <a:sy n="17" d="100"/>
        </p:scale>
        <p:origin x="29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CE2A-0E83-477C-A121-4807C10E6EA7}" type="datetimeFigureOut">
              <a:rPr lang="es-ES" smtClean="0"/>
              <a:t>08/05/2024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F8130-1F18-4046-B9C0-ABA54AA7AF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8031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CE2A-0E83-477C-A121-4807C10E6EA7}" type="datetimeFigureOut">
              <a:rPr lang="es-ES" smtClean="0"/>
              <a:t>08/05/2024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F8130-1F18-4046-B9C0-ABA54AA7AF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476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CE2A-0E83-477C-A121-4807C10E6EA7}" type="datetimeFigureOut">
              <a:rPr lang="es-ES" smtClean="0"/>
              <a:t>08/05/2024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F8130-1F18-4046-B9C0-ABA54AA7AF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5430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CE2A-0E83-477C-A121-4807C10E6EA7}" type="datetimeFigureOut">
              <a:rPr lang="es-ES" smtClean="0"/>
              <a:t>08/05/2024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F8130-1F18-4046-B9C0-ABA54AA7AF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129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CE2A-0E83-477C-A121-4807C10E6EA7}" type="datetimeFigureOut">
              <a:rPr lang="es-ES" smtClean="0"/>
              <a:t>08/05/2024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F8130-1F18-4046-B9C0-ABA54AA7AF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9479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CE2A-0E83-477C-A121-4807C10E6EA7}" type="datetimeFigureOut">
              <a:rPr lang="es-ES" smtClean="0"/>
              <a:t>08/05/2024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F8130-1F18-4046-B9C0-ABA54AA7AF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970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CE2A-0E83-477C-A121-4807C10E6EA7}" type="datetimeFigureOut">
              <a:rPr lang="es-ES" smtClean="0"/>
              <a:t>08/05/2024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F8130-1F18-4046-B9C0-ABA54AA7AF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2796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CE2A-0E83-477C-A121-4807C10E6EA7}" type="datetimeFigureOut">
              <a:rPr lang="es-ES" smtClean="0"/>
              <a:t>08/05/2024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F8130-1F18-4046-B9C0-ABA54AA7AF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0157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CE2A-0E83-477C-A121-4807C10E6EA7}" type="datetimeFigureOut">
              <a:rPr lang="es-ES" smtClean="0"/>
              <a:t>08/05/2024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F8130-1F18-4046-B9C0-ABA54AA7AF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4230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CE2A-0E83-477C-A121-4807C10E6EA7}" type="datetimeFigureOut">
              <a:rPr lang="es-ES" smtClean="0"/>
              <a:t>08/05/2024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F8130-1F18-4046-B9C0-ABA54AA7AF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58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CE2A-0E83-477C-A121-4807C10E6EA7}" type="datetimeFigureOut">
              <a:rPr lang="es-ES" smtClean="0"/>
              <a:t>08/05/2024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F8130-1F18-4046-B9C0-ABA54AA7AF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8890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3CE2A-0E83-477C-A121-4807C10E6EA7}" type="datetimeFigureOut">
              <a:rPr lang="es-ES" smtClean="0"/>
              <a:t>08/05/2024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F8130-1F18-4046-B9C0-ABA54AA7AF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3176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0A600881-B7B6-A23E-8309-EB182983374C}"/>
              </a:ext>
            </a:extLst>
          </p:cNvPr>
          <p:cNvSpPr txBox="1"/>
          <p:nvPr/>
        </p:nvSpPr>
        <p:spPr>
          <a:xfrm>
            <a:off x="10253144" y="1179087"/>
            <a:ext cx="1189299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7200" dirty="0">
                <a:latin typeface="Lato Black" panose="020F0A02020204030203" pitchFamily="34" charset="0"/>
              </a:rPr>
              <a:t>TITLE (LATO BLACK 72 </a:t>
            </a:r>
            <a:r>
              <a:rPr lang="es-ES" sz="7200" dirty="0" err="1">
                <a:latin typeface="Lato Black" panose="020F0A02020204030203" pitchFamily="34" charset="0"/>
              </a:rPr>
              <a:t>pts</a:t>
            </a:r>
            <a:r>
              <a:rPr lang="es-ES" sz="7200" dirty="0">
                <a:latin typeface="Lato Black" panose="020F0A02020204030203" pitchFamily="34" charset="0"/>
              </a:rPr>
              <a:t>)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5159B22-FDB6-802A-3E64-AF91937CD6F4}"/>
              </a:ext>
            </a:extLst>
          </p:cNvPr>
          <p:cNvSpPr txBox="1"/>
          <p:nvPr/>
        </p:nvSpPr>
        <p:spPr>
          <a:xfrm>
            <a:off x="10344514" y="3013963"/>
            <a:ext cx="11710257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 err="1">
                <a:latin typeface="Lato" panose="020F0502020204030203" pitchFamily="34" charset="0"/>
              </a:rPr>
              <a:t>Authors</a:t>
            </a:r>
            <a:r>
              <a:rPr lang="es-ES" sz="4800" dirty="0">
                <a:latin typeface="Lato" panose="020F0502020204030203" pitchFamily="34" charset="0"/>
              </a:rPr>
              <a:t> (Lato 48 </a:t>
            </a:r>
            <a:r>
              <a:rPr lang="es-ES" sz="4800" dirty="0" err="1">
                <a:latin typeface="Lato" panose="020F0502020204030203" pitchFamily="34" charset="0"/>
              </a:rPr>
              <a:t>pts</a:t>
            </a:r>
            <a:r>
              <a:rPr lang="es-ES" sz="4800" dirty="0">
                <a:latin typeface="Lato" panose="020F0502020204030203" pitchFamily="34" charset="0"/>
              </a:rPr>
              <a:t>, </a:t>
            </a:r>
            <a:r>
              <a:rPr lang="es-ES" sz="4800" b="1" u="sng" dirty="0" err="1">
                <a:latin typeface="Lato" panose="020F0502020204030203" pitchFamily="34" charset="0"/>
              </a:rPr>
              <a:t>corresponding</a:t>
            </a:r>
            <a:r>
              <a:rPr lang="es-ES" sz="4800" b="1" u="sng" dirty="0">
                <a:latin typeface="Lato" panose="020F0502020204030203" pitchFamily="34" charset="0"/>
              </a:rPr>
              <a:t> autor</a:t>
            </a:r>
            <a:r>
              <a:rPr lang="es-ES" sz="4800" dirty="0">
                <a:latin typeface="Lato" panose="020F0502020204030203" pitchFamily="34" charset="0"/>
              </a:rPr>
              <a:t>)</a:t>
            </a:r>
          </a:p>
          <a:p>
            <a:endParaRPr lang="es-ES" sz="4000" dirty="0">
              <a:latin typeface="Lato" panose="020F0502020204030203" pitchFamily="34" charset="0"/>
            </a:endParaRPr>
          </a:p>
          <a:p>
            <a:r>
              <a:rPr lang="es-ES" sz="4000" dirty="0" err="1">
                <a:latin typeface="Lato" panose="020F0502020204030203" pitchFamily="34" charset="0"/>
              </a:rPr>
              <a:t>Affiliations</a:t>
            </a:r>
            <a:r>
              <a:rPr lang="es-ES" sz="4000" dirty="0">
                <a:latin typeface="Lato" panose="020F0502020204030203" pitchFamily="34" charset="0"/>
              </a:rPr>
              <a:t> (Lato 40  </a:t>
            </a:r>
            <a:r>
              <a:rPr lang="es-ES" sz="4000" dirty="0" err="1">
                <a:latin typeface="Lato" panose="020F0502020204030203" pitchFamily="34" charset="0"/>
              </a:rPr>
              <a:t>pts</a:t>
            </a:r>
            <a:r>
              <a:rPr lang="es-ES" sz="4000" dirty="0">
                <a:latin typeface="Lato" panose="020F0502020204030203" pitchFamily="34" charset="0"/>
              </a:rPr>
              <a:t>)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5420C7F6-21AA-E039-5E5F-4205E397D4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21" y="40747822"/>
            <a:ext cx="7357054" cy="206687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F57FDA4E-DC77-4B46-511A-816A8FC884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0265" y="40747822"/>
            <a:ext cx="4254080" cy="2066874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7D1AE2DE-F9C8-56E2-0512-CE7713BDCD31}"/>
              </a:ext>
            </a:extLst>
          </p:cNvPr>
          <p:cNvSpPr/>
          <p:nvPr/>
        </p:nvSpPr>
        <p:spPr>
          <a:xfrm>
            <a:off x="359644" y="360319"/>
            <a:ext cx="31680000" cy="42480000"/>
          </a:xfrm>
          <a:prstGeom prst="rect">
            <a:avLst/>
          </a:prstGeom>
          <a:noFill/>
          <a:ln>
            <a:solidFill>
              <a:srgbClr val="D2202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01475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63</TotalTime>
  <Words>22</Words>
  <Application>Microsoft Office PowerPoint</Application>
  <PresentationFormat>Personalizado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Lato</vt:lpstr>
      <vt:lpstr>Lato Black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MAITE ORTÚZAR TURZA</dc:creator>
  <cp:lastModifiedBy>Maite Ortúzar Turza</cp:lastModifiedBy>
  <cp:revision>3</cp:revision>
  <dcterms:created xsi:type="dcterms:W3CDTF">2024-05-08T08:15:57Z</dcterms:created>
  <dcterms:modified xsi:type="dcterms:W3CDTF">2024-05-08T11:09:43Z</dcterms:modified>
</cp:coreProperties>
</file>