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CA19CB-75EE-4C93-AF12-25AAA193C0C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ECB1C67-AADC-4A7B-827D-FB410CAD5B17}">
      <dgm:prSet phldrT="[Texto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28575"/>
      </dgm:spPr>
      <dgm:t>
        <a:bodyPr/>
        <a:lstStyle/>
        <a:p>
          <a:r>
            <a:rPr lang="es-ES" b="1" dirty="0">
              <a:solidFill>
                <a:schemeClr val="accent1">
                  <a:lumMod val="75000"/>
                </a:schemeClr>
              </a:solidFill>
            </a:rPr>
            <a:t>PE-CC01</a:t>
          </a:r>
        </a:p>
        <a:p>
          <a:r>
            <a:rPr lang="es-ES" dirty="0">
              <a:solidFill>
                <a:schemeClr val="accent1">
                  <a:lumMod val="75000"/>
                </a:schemeClr>
              </a:solidFill>
            </a:rPr>
            <a:t>EVALUACIÓN AM</a:t>
          </a:r>
        </a:p>
      </dgm:t>
    </dgm:pt>
    <dgm:pt modelId="{6176F064-A194-463B-99EC-B3C4581A6AF9}" type="parTrans" cxnId="{5238CCC8-DC3E-49EC-8A38-C7974BDA678B}">
      <dgm:prSet/>
      <dgm:spPr/>
      <dgm:t>
        <a:bodyPr/>
        <a:lstStyle/>
        <a:p>
          <a:endParaRPr lang="es-ES"/>
        </a:p>
      </dgm:t>
    </dgm:pt>
    <dgm:pt modelId="{D42EDE4C-707F-444F-8B22-16D283A40A37}" type="sibTrans" cxnId="{5238CCC8-DC3E-49EC-8A38-C7974BDA678B}">
      <dgm:prSet/>
      <dgm:spPr/>
      <dgm:t>
        <a:bodyPr/>
        <a:lstStyle/>
        <a:p>
          <a:endParaRPr lang="es-ES"/>
        </a:p>
      </dgm:t>
    </dgm:pt>
    <dgm:pt modelId="{0BC718BC-30DB-4DE0-9811-2588907BF10F}">
      <dgm:prSet phldrT="[Texto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28575"/>
      </dgm:spPr>
      <dgm:t>
        <a:bodyPr/>
        <a:lstStyle/>
        <a:p>
          <a:r>
            <a:rPr lang="es-ES" b="1" dirty="0">
              <a:solidFill>
                <a:schemeClr val="accent1">
                  <a:lumMod val="75000"/>
                </a:schemeClr>
              </a:solidFill>
            </a:rPr>
            <a:t>PE-CC02</a:t>
          </a:r>
        </a:p>
        <a:p>
          <a:r>
            <a:rPr lang="es-ES" dirty="0">
              <a:solidFill>
                <a:schemeClr val="accent1">
                  <a:lumMod val="75000"/>
                </a:schemeClr>
              </a:solidFill>
            </a:rPr>
            <a:t>RENOVACION ACREDITACIÓN</a:t>
          </a:r>
        </a:p>
      </dgm:t>
    </dgm:pt>
    <dgm:pt modelId="{3CE103A9-CC2B-45A4-A8B8-35FEE6DAE127}" type="parTrans" cxnId="{85F6673D-B47B-46B2-95ED-CC696413E135}">
      <dgm:prSet/>
      <dgm:spPr/>
      <dgm:t>
        <a:bodyPr/>
        <a:lstStyle/>
        <a:p>
          <a:endParaRPr lang="es-ES"/>
        </a:p>
      </dgm:t>
    </dgm:pt>
    <dgm:pt modelId="{2735B6EA-17BF-4862-908F-24767283581A}" type="sibTrans" cxnId="{85F6673D-B47B-46B2-95ED-CC696413E135}">
      <dgm:prSet/>
      <dgm:spPr/>
      <dgm:t>
        <a:bodyPr/>
        <a:lstStyle/>
        <a:p>
          <a:endParaRPr lang="es-ES"/>
        </a:p>
      </dgm:t>
    </dgm:pt>
    <dgm:pt modelId="{8D37776D-6643-4EEA-A885-3DF299D23AA4}">
      <dgm:prSet phldrT="[Texto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28575"/>
      </dgm:spPr>
      <dgm:t>
        <a:bodyPr/>
        <a:lstStyle/>
        <a:p>
          <a:r>
            <a:rPr lang="es-ES" b="1" dirty="0">
              <a:solidFill>
                <a:schemeClr val="accent1">
                  <a:lumMod val="75000"/>
                </a:schemeClr>
              </a:solidFill>
            </a:rPr>
            <a:t>PE-CC03</a:t>
          </a:r>
          <a:r>
            <a:rPr lang="es-ES" dirty="0">
              <a:solidFill>
                <a:schemeClr val="accent1">
                  <a:lumMod val="75000"/>
                </a:schemeClr>
              </a:solidFill>
            </a:rPr>
            <a:t> </a:t>
          </a:r>
        </a:p>
        <a:p>
          <a:r>
            <a:rPr lang="es-ES" dirty="0">
              <a:solidFill>
                <a:schemeClr val="accent1">
                  <a:lumMod val="75000"/>
                </a:schemeClr>
              </a:solidFill>
            </a:rPr>
            <a:t>REVISIÓN DEL TÍTULO</a:t>
          </a:r>
        </a:p>
      </dgm:t>
    </dgm:pt>
    <dgm:pt modelId="{915A0125-2595-4221-A805-02E278919AEC}" type="parTrans" cxnId="{9119300D-2715-4319-9FA0-D9411A27C76B}">
      <dgm:prSet/>
      <dgm:spPr/>
      <dgm:t>
        <a:bodyPr/>
        <a:lstStyle/>
        <a:p>
          <a:endParaRPr lang="es-ES"/>
        </a:p>
      </dgm:t>
    </dgm:pt>
    <dgm:pt modelId="{CD865A8A-517B-4E45-A10B-4C10ED6AA052}" type="sibTrans" cxnId="{9119300D-2715-4319-9FA0-D9411A27C76B}">
      <dgm:prSet/>
      <dgm:spPr/>
      <dgm:t>
        <a:bodyPr/>
        <a:lstStyle/>
        <a:p>
          <a:endParaRPr lang="es-ES"/>
        </a:p>
      </dgm:t>
    </dgm:pt>
    <dgm:pt modelId="{11D9DE77-9F7C-4590-B19C-809149290FD6}" type="pres">
      <dgm:prSet presAssocID="{CDCA19CB-75EE-4C93-AF12-25AAA193C0CE}" presName="CompostProcess" presStyleCnt="0">
        <dgm:presLayoutVars>
          <dgm:dir/>
          <dgm:resizeHandles val="exact"/>
        </dgm:presLayoutVars>
      </dgm:prSet>
      <dgm:spPr/>
    </dgm:pt>
    <dgm:pt modelId="{7F1A5D68-DBCC-4471-ADA1-2C5BFC85B585}" type="pres">
      <dgm:prSet presAssocID="{CDCA19CB-75EE-4C93-AF12-25AAA193C0CE}" presName="arrow" presStyleLbl="bgShp" presStyleIdx="0" presStyleCnt="1" custLinFactNeighborX="0" custLinFactNeighborY="-8361"/>
      <dgm:spPr>
        <a:ln w="38100">
          <a:solidFill>
            <a:schemeClr val="accent1">
              <a:lumMod val="75000"/>
            </a:schemeClr>
          </a:solidFill>
        </a:ln>
      </dgm:spPr>
    </dgm:pt>
    <dgm:pt modelId="{43764CD8-CC28-4AE3-A1DD-925EEAB314F2}" type="pres">
      <dgm:prSet presAssocID="{CDCA19CB-75EE-4C93-AF12-25AAA193C0CE}" presName="linearProcess" presStyleCnt="0"/>
      <dgm:spPr/>
    </dgm:pt>
    <dgm:pt modelId="{BD205CA4-517E-445A-9971-4CB5DB3C9345}" type="pres">
      <dgm:prSet presAssocID="{2ECB1C67-AADC-4A7B-827D-FB410CAD5B17}" presName="textNode" presStyleLbl="node1" presStyleIdx="0" presStyleCnt="3">
        <dgm:presLayoutVars>
          <dgm:bulletEnabled val="1"/>
        </dgm:presLayoutVars>
      </dgm:prSet>
      <dgm:spPr/>
    </dgm:pt>
    <dgm:pt modelId="{C829DF53-0162-49AC-9756-3F3980D361E5}" type="pres">
      <dgm:prSet presAssocID="{D42EDE4C-707F-444F-8B22-16D283A40A37}" presName="sibTrans" presStyleCnt="0"/>
      <dgm:spPr/>
    </dgm:pt>
    <dgm:pt modelId="{AFE515A5-5878-403B-A5EC-FE86A03FE011}" type="pres">
      <dgm:prSet presAssocID="{0BC718BC-30DB-4DE0-9811-2588907BF10F}" presName="textNode" presStyleLbl="node1" presStyleIdx="1" presStyleCnt="3">
        <dgm:presLayoutVars>
          <dgm:bulletEnabled val="1"/>
        </dgm:presLayoutVars>
      </dgm:prSet>
      <dgm:spPr/>
    </dgm:pt>
    <dgm:pt modelId="{CF74E9A2-242E-4A3C-8C7A-76EE64460075}" type="pres">
      <dgm:prSet presAssocID="{2735B6EA-17BF-4862-908F-24767283581A}" presName="sibTrans" presStyleCnt="0"/>
      <dgm:spPr/>
    </dgm:pt>
    <dgm:pt modelId="{DF7E2C20-288B-48BE-904C-80471A3624D2}" type="pres">
      <dgm:prSet presAssocID="{8D37776D-6643-4EEA-A885-3DF299D23AA4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9119300D-2715-4319-9FA0-D9411A27C76B}" srcId="{CDCA19CB-75EE-4C93-AF12-25AAA193C0CE}" destId="{8D37776D-6643-4EEA-A885-3DF299D23AA4}" srcOrd="2" destOrd="0" parTransId="{915A0125-2595-4221-A805-02E278919AEC}" sibTransId="{CD865A8A-517B-4E45-A10B-4C10ED6AA052}"/>
    <dgm:cxn modelId="{85F6673D-B47B-46B2-95ED-CC696413E135}" srcId="{CDCA19CB-75EE-4C93-AF12-25AAA193C0CE}" destId="{0BC718BC-30DB-4DE0-9811-2588907BF10F}" srcOrd="1" destOrd="0" parTransId="{3CE103A9-CC2B-45A4-A8B8-35FEE6DAE127}" sibTransId="{2735B6EA-17BF-4862-908F-24767283581A}"/>
    <dgm:cxn modelId="{161F6E49-5401-4BE6-A6F8-E2C851B100DC}" type="presOf" srcId="{2ECB1C67-AADC-4A7B-827D-FB410CAD5B17}" destId="{BD205CA4-517E-445A-9971-4CB5DB3C9345}" srcOrd="0" destOrd="0" presId="urn:microsoft.com/office/officeart/2005/8/layout/hProcess9"/>
    <dgm:cxn modelId="{0741D97B-98B8-4F4A-817E-CFE907512155}" type="presOf" srcId="{CDCA19CB-75EE-4C93-AF12-25AAA193C0CE}" destId="{11D9DE77-9F7C-4590-B19C-809149290FD6}" srcOrd="0" destOrd="0" presId="urn:microsoft.com/office/officeart/2005/8/layout/hProcess9"/>
    <dgm:cxn modelId="{9E8AC5C8-AD60-4B4D-B23A-DBC54B3CA749}" type="presOf" srcId="{0BC718BC-30DB-4DE0-9811-2588907BF10F}" destId="{AFE515A5-5878-403B-A5EC-FE86A03FE011}" srcOrd="0" destOrd="0" presId="urn:microsoft.com/office/officeart/2005/8/layout/hProcess9"/>
    <dgm:cxn modelId="{5238CCC8-DC3E-49EC-8A38-C7974BDA678B}" srcId="{CDCA19CB-75EE-4C93-AF12-25AAA193C0CE}" destId="{2ECB1C67-AADC-4A7B-827D-FB410CAD5B17}" srcOrd="0" destOrd="0" parTransId="{6176F064-A194-463B-99EC-B3C4581A6AF9}" sibTransId="{D42EDE4C-707F-444F-8B22-16D283A40A37}"/>
    <dgm:cxn modelId="{A2E925E9-65EF-47FD-AF34-D8374984468C}" type="presOf" srcId="{8D37776D-6643-4EEA-A885-3DF299D23AA4}" destId="{DF7E2C20-288B-48BE-904C-80471A3624D2}" srcOrd="0" destOrd="0" presId="urn:microsoft.com/office/officeart/2005/8/layout/hProcess9"/>
    <dgm:cxn modelId="{6816D859-CBE3-4425-BBBC-52303F642BC0}" type="presParOf" srcId="{11D9DE77-9F7C-4590-B19C-809149290FD6}" destId="{7F1A5D68-DBCC-4471-ADA1-2C5BFC85B585}" srcOrd="0" destOrd="0" presId="urn:microsoft.com/office/officeart/2005/8/layout/hProcess9"/>
    <dgm:cxn modelId="{BE79E28A-2A7B-43C6-9FB3-885C9C1FD748}" type="presParOf" srcId="{11D9DE77-9F7C-4590-B19C-809149290FD6}" destId="{43764CD8-CC28-4AE3-A1DD-925EEAB314F2}" srcOrd="1" destOrd="0" presId="urn:microsoft.com/office/officeart/2005/8/layout/hProcess9"/>
    <dgm:cxn modelId="{55DD1A14-DD86-4481-AE86-0FD302CE9B97}" type="presParOf" srcId="{43764CD8-CC28-4AE3-A1DD-925EEAB314F2}" destId="{BD205CA4-517E-445A-9971-4CB5DB3C9345}" srcOrd="0" destOrd="0" presId="urn:microsoft.com/office/officeart/2005/8/layout/hProcess9"/>
    <dgm:cxn modelId="{EE1B8F2D-D31A-4C93-A8EE-CEB80EAAC35B}" type="presParOf" srcId="{43764CD8-CC28-4AE3-A1DD-925EEAB314F2}" destId="{C829DF53-0162-49AC-9756-3F3980D361E5}" srcOrd="1" destOrd="0" presId="urn:microsoft.com/office/officeart/2005/8/layout/hProcess9"/>
    <dgm:cxn modelId="{88D4DAF8-8F3C-4CBB-8D61-1DD8849DE04C}" type="presParOf" srcId="{43764CD8-CC28-4AE3-A1DD-925EEAB314F2}" destId="{AFE515A5-5878-403B-A5EC-FE86A03FE011}" srcOrd="2" destOrd="0" presId="urn:microsoft.com/office/officeart/2005/8/layout/hProcess9"/>
    <dgm:cxn modelId="{601BA2E0-13AD-46E1-8526-7F8B322D8BD9}" type="presParOf" srcId="{43764CD8-CC28-4AE3-A1DD-925EEAB314F2}" destId="{CF74E9A2-242E-4A3C-8C7A-76EE64460075}" srcOrd="3" destOrd="0" presId="urn:microsoft.com/office/officeart/2005/8/layout/hProcess9"/>
    <dgm:cxn modelId="{745CEFD9-5B11-4953-B5CE-B3E0464A3ED0}" type="presParOf" srcId="{43764CD8-CC28-4AE3-A1DD-925EEAB314F2}" destId="{DF7E2C20-288B-48BE-904C-80471A3624D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CA19CB-75EE-4C93-AF12-25AAA193C0C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ECB1C67-AADC-4A7B-827D-FB410CAD5B17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 w="38100"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s-ES" b="1" dirty="0">
              <a:solidFill>
                <a:schemeClr val="accent6">
                  <a:lumMod val="75000"/>
                </a:schemeClr>
              </a:solidFill>
            </a:rPr>
            <a:t>PC-CC01</a:t>
          </a:r>
        </a:p>
        <a:p>
          <a:r>
            <a:rPr lang="es-ES" dirty="0">
              <a:solidFill>
                <a:schemeClr val="accent6">
                  <a:lumMod val="75000"/>
                </a:schemeClr>
              </a:solidFill>
            </a:rPr>
            <a:t>REVISIÓN DE LA COORDINACIÓN </a:t>
          </a:r>
        </a:p>
      </dgm:t>
    </dgm:pt>
    <dgm:pt modelId="{6176F064-A194-463B-99EC-B3C4581A6AF9}" type="parTrans" cxnId="{5238CCC8-DC3E-49EC-8A38-C7974BDA678B}">
      <dgm:prSet/>
      <dgm:spPr/>
      <dgm:t>
        <a:bodyPr/>
        <a:lstStyle/>
        <a:p>
          <a:endParaRPr lang="es-ES"/>
        </a:p>
      </dgm:t>
    </dgm:pt>
    <dgm:pt modelId="{D42EDE4C-707F-444F-8B22-16D283A40A37}" type="sibTrans" cxnId="{5238CCC8-DC3E-49EC-8A38-C7974BDA678B}">
      <dgm:prSet/>
      <dgm:spPr/>
      <dgm:t>
        <a:bodyPr/>
        <a:lstStyle/>
        <a:p>
          <a:endParaRPr lang="es-ES"/>
        </a:p>
      </dgm:t>
    </dgm:pt>
    <dgm:pt modelId="{0BC718BC-30DB-4DE0-9811-2588907BF10F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 w="38100"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s-ES" b="1" dirty="0">
              <a:solidFill>
                <a:schemeClr val="accent6">
                  <a:lumMod val="75000"/>
                </a:schemeClr>
              </a:solidFill>
            </a:rPr>
            <a:t>PC-CC02</a:t>
          </a:r>
        </a:p>
        <a:p>
          <a:r>
            <a:rPr lang="es-ES" dirty="0">
              <a:solidFill>
                <a:schemeClr val="accent6">
                  <a:lumMod val="75000"/>
                </a:schemeClr>
              </a:solidFill>
            </a:rPr>
            <a:t>REVISIÓN FICHAS DOCENTES</a:t>
          </a:r>
        </a:p>
      </dgm:t>
    </dgm:pt>
    <dgm:pt modelId="{3CE103A9-CC2B-45A4-A8B8-35FEE6DAE127}" type="parTrans" cxnId="{85F6673D-B47B-46B2-95ED-CC696413E135}">
      <dgm:prSet/>
      <dgm:spPr/>
      <dgm:t>
        <a:bodyPr/>
        <a:lstStyle/>
        <a:p>
          <a:endParaRPr lang="es-ES"/>
        </a:p>
      </dgm:t>
    </dgm:pt>
    <dgm:pt modelId="{2735B6EA-17BF-4862-908F-24767283581A}" type="sibTrans" cxnId="{85F6673D-B47B-46B2-95ED-CC696413E135}">
      <dgm:prSet/>
      <dgm:spPr/>
      <dgm:t>
        <a:bodyPr/>
        <a:lstStyle/>
        <a:p>
          <a:endParaRPr lang="es-ES"/>
        </a:p>
      </dgm:t>
    </dgm:pt>
    <dgm:pt modelId="{8D37776D-6643-4EEA-A885-3DF299D23AA4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 w="38100"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s-ES" b="1" dirty="0">
              <a:solidFill>
                <a:schemeClr val="accent6">
                  <a:lumMod val="75000"/>
                </a:schemeClr>
              </a:solidFill>
            </a:rPr>
            <a:t>PC-CC03</a:t>
          </a:r>
        </a:p>
        <a:p>
          <a:r>
            <a:rPr lang="es-ES" dirty="0">
              <a:solidFill>
                <a:schemeClr val="accent6">
                  <a:lumMod val="75000"/>
                </a:schemeClr>
              </a:solidFill>
            </a:rPr>
            <a:t>RECEPCIÓN Y GESTIÓN DE INCIDENCIAS</a:t>
          </a:r>
        </a:p>
      </dgm:t>
    </dgm:pt>
    <dgm:pt modelId="{915A0125-2595-4221-A805-02E278919AEC}" type="parTrans" cxnId="{9119300D-2715-4319-9FA0-D9411A27C76B}">
      <dgm:prSet/>
      <dgm:spPr/>
      <dgm:t>
        <a:bodyPr/>
        <a:lstStyle/>
        <a:p>
          <a:endParaRPr lang="es-ES"/>
        </a:p>
      </dgm:t>
    </dgm:pt>
    <dgm:pt modelId="{CD865A8A-517B-4E45-A10B-4C10ED6AA052}" type="sibTrans" cxnId="{9119300D-2715-4319-9FA0-D9411A27C76B}">
      <dgm:prSet/>
      <dgm:spPr/>
      <dgm:t>
        <a:bodyPr/>
        <a:lstStyle/>
        <a:p>
          <a:endParaRPr lang="es-ES"/>
        </a:p>
      </dgm:t>
    </dgm:pt>
    <dgm:pt modelId="{11D9DE77-9F7C-4590-B19C-809149290FD6}" type="pres">
      <dgm:prSet presAssocID="{CDCA19CB-75EE-4C93-AF12-25AAA193C0CE}" presName="CompostProcess" presStyleCnt="0">
        <dgm:presLayoutVars>
          <dgm:dir/>
          <dgm:resizeHandles val="exact"/>
        </dgm:presLayoutVars>
      </dgm:prSet>
      <dgm:spPr/>
    </dgm:pt>
    <dgm:pt modelId="{7F1A5D68-DBCC-4471-ADA1-2C5BFC85B585}" type="pres">
      <dgm:prSet presAssocID="{CDCA19CB-75EE-4C93-AF12-25AAA193C0CE}" presName="arrow" presStyleLbl="bgShp" presStyleIdx="0" presStyleCnt="1" custLinFactNeighborX="-7464" custLinFactNeighborY="3426"/>
      <dgm:spPr>
        <a:ln w="28575">
          <a:solidFill>
            <a:schemeClr val="accent6">
              <a:lumMod val="75000"/>
            </a:schemeClr>
          </a:solidFill>
        </a:ln>
      </dgm:spPr>
    </dgm:pt>
    <dgm:pt modelId="{43764CD8-CC28-4AE3-A1DD-925EEAB314F2}" type="pres">
      <dgm:prSet presAssocID="{CDCA19CB-75EE-4C93-AF12-25AAA193C0CE}" presName="linearProcess" presStyleCnt="0"/>
      <dgm:spPr/>
    </dgm:pt>
    <dgm:pt modelId="{BD205CA4-517E-445A-9971-4CB5DB3C9345}" type="pres">
      <dgm:prSet presAssocID="{2ECB1C67-AADC-4A7B-827D-FB410CAD5B17}" presName="textNode" presStyleLbl="node1" presStyleIdx="0" presStyleCnt="3">
        <dgm:presLayoutVars>
          <dgm:bulletEnabled val="1"/>
        </dgm:presLayoutVars>
      </dgm:prSet>
      <dgm:spPr/>
    </dgm:pt>
    <dgm:pt modelId="{C829DF53-0162-49AC-9756-3F3980D361E5}" type="pres">
      <dgm:prSet presAssocID="{D42EDE4C-707F-444F-8B22-16D283A40A37}" presName="sibTrans" presStyleCnt="0"/>
      <dgm:spPr/>
    </dgm:pt>
    <dgm:pt modelId="{AFE515A5-5878-403B-A5EC-FE86A03FE011}" type="pres">
      <dgm:prSet presAssocID="{0BC718BC-30DB-4DE0-9811-2588907BF10F}" presName="textNode" presStyleLbl="node1" presStyleIdx="1" presStyleCnt="3">
        <dgm:presLayoutVars>
          <dgm:bulletEnabled val="1"/>
        </dgm:presLayoutVars>
      </dgm:prSet>
      <dgm:spPr/>
    </dgm:pt>
    <dgm:pt modelId="{CF74E9A2-242E-4A3C-8C7A-76EE64460075}" type="pres">
      <dgm:prSet presAssocID="{2735B6EA-17BF-4862-908F-24767283581A}" presName="sibTrans" presStyleCnt="0"/>
      <dgm:spPr/>
    </dgm:pt>
    <dgm:pt modelId="{DF7E2C20-288B-48BE-904C-80471A3624D2}" type="pres">
      <dgm:prSet presAssocID="{8D37776D-6643-4EEA-A885-3DF299D23AA4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9119300D-2715-4319-9FA0-D9411A27C76B}" srcId="{CDCA19CB-75EE-4C93-AF12-25AAA193C0CE}" destId="{8D37776D-6643-4EEA-A885-3DF299D23AA4}" srcOrd="2" destOrd="0" parTransId="{915A0125-2595-4221-A805-02E278919AEC}" sibTransId="{CD865A8A-517B-4E45-A10B-4C10ED6AA052}"/>
    <dgm:cxn modelId="{85F6673D-B47B-46B2-95ED-CC696413E135}" srcId="{CDCA19CB-75EE-4C93-AF12-25AAA193C0CE}" destId="{0BC718BC-30DB-4DE0-9811-2588907BF10F}" srcOrd="1" destOrd="0" parTransId="{3CE103A9-CC2B-45A4-A8B8-35FEE6DAE127}" sibTransId="{2735B6EA-17BF-4862-908F-24767283581A}"/>
    <dgm:cxn modelId="{161F6E49-5401-4BE6-A6F8-E2C851B100DC}" type="presOf" srcId="{2ECB1C67-AADC-4A7B-827D-FB410CAD5B17}" destId="{BD205CA4-517E-445A-9971-4CB5DB3C9345}" srcOrd="0" destOrd="0" presId="urn:microsoft.com/office/officeart/2005/8/layout/hProcess9"/>
    <dgm:cxn modelId="{0741D97B-98B8-4F4A-817E-CFE907512155}" type="presOf" srcId="{CDCA19CB-75EE-4C93-AF12-25AAA193C0CE}" destId="{11D9DE77-9F7C-4590-B19C-809149290FD6}" srcOrd="0" destOrd="0" presId="urn:microsoft.com/office/officeart/2005/8/layout/hProcess9"/>
    <dgm:cxn modelId="{9E8AC5C8-AD60-4B4D-B23A-DBC54B3CA749}" type="presOf" srcId="{0BC718BC-30DB-4DE0-9811-2588907BF10F}" destId="{AFE515A5-5878-403B-A5EC-FE86A03FE011}" srcOrd="0" destOrd="0" presId="urn:microsoft.com/office/officeart/2005/8/layout/hProcess9"/>
    <dgm:cxn modelId="{5238CCC8-DC3E-49EC-8A38-C7974BDA678B}" srcId="{CDCA19CB-75EE-4C93-AF12-25AAA193C0CE}" destId="{2ECB1C67-AADC-4A7B-827D-FB410CAD5B17}" srcOrd="0" destOrd="0" parTransId="{6176F064-A194-463B-99EC-B3C4581A6AF9}" sibTransId="{D42EDE4C-707F-444F-8B22-16D283A40A37}"/>
    <dgm:cxn modelId="{A2E925E9-65EF-47FD-AF34-D8374984468C}" type="presOf" srcId="{8D37776D-6643-4EEA-A885-3DF299D23AA4}" destId="{DF7E2C20-288B-48BE-904C-80471A3624D2}" srcOrd="0" destOrd="0" presId="urn:microsoft.com/office/officeart/2005/8/layout/hProcess9"/>
    <dgm:cxn modelId="{6816D859-CBE3-4425-BBBC-52303F642BC0}" type="presParOf" srcId="{11D9DE77-9F7C-4590-B19C-809149290FD6}" destId="{7F1A5D68-DBCC-4471-ADA1-2C5BFC85B585}" srcOrd="0" destOrd="0" presId="urn:microsoft.com/office/officeart/2005/8/layout/hProcess9"/>
    <dgm:cxn modelId="{BE79E28A-2A7B-43C6-9FB3-885C9C1FD748}" type="presParOf" srcId="{11D9DE77-9F7C-4590-B19C-809149290FD6}" destId="{43764CD8-CC28-4AE3-A1DD-925EEAB314F2}" srcOrd="1" destOrd="0" presId="urn:microsoft.com/office/officeart/2005/8/layout/hProcess9"/>
    <dgm:cxn modelId="{55DD1A14-DD86-4481-AE86-0FD302CE9B97}" type="presParOf" srcId="{43764CD8-CC28-4AE3-A1DD-925EEAB314F2}" destId="{BD205CA4-517E-445A-9971-4CB5DB3C9345}" srcOrd="0" destOrd="0" presId="urn:microsoft.com/office/officeart/2005/8/layout/hProcess9"/>
    <dgm:cxn modelId="{EE1B8F2D-D31A-4C93-A8EE-CEB80EAAC35B}" type="presParOf" srcId="{43764CD8-CC28-4AE3-A1DD-925EEAB314F2}" destId="{C829DF53-0162-49AC-9756-3F3980D361E5}" srcOrd="1" destOrd="0" presId="urn:microsoft.com/office/officeart/2005/8/layout/hProcess9"/>
    <dgm:cxn modelId="{88D4DAF8-8F3C-4CBB-8D61-1DD8849DE04C}" type="presParOf" srcId="{43764CD8-CC28-4AE3-A1DD-925EEAB314F2}" destId="{AFE515A5-5878-403B-A5EC-FE86A03FE011}" srcOrd="2" destOrd="0" presId="urn:microsoft.com/office/officeart/2005/8/layout/hProcess9"/>
    <dgm:cxn modelId="{601BA2E0-13AD-46E1-8526-7F8B322D8BD9}" type="presParOf" srcId="{43764CD8-CC28-4AE3-A1DD-925EEAB314F2}" destId="{CF74E9A2-242E-4A3C-8C7A-76EE64460075}" srcOrd="3" destOrd="0" presId="urn:microsoft.com/office/officeart/2005/8/layout/hProcess9"/>
    <dgm:cxn modelId="{745CEFD9-5B11-4953-B5CE-B3E0464A3ED0}" type="presParOf" srcId="{43764CD8-CC28-4AE3-A1DD-925EEAB314F2}" destId="{DF7E2C20-288B-48BE-904C-80471A3624D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CA19CB-75EE-4C93-AF12-25AAA193C0C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ECB1C67-AADC-4A7B-827D-FB410CAD5B17}">
      <dgm:prSet phldrT="[Texto]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 w="38100"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es-ES" b="1" dirty="0">
              <a:solidFill>
                <a:schemeClr val="accent2">
                  <a:lumMod val="75000"/>
                </a:schemeClr>
              </a:solidFill>
            </a:rPr>
            <a:t>PS-CC01</a:t>
          </a:r>
        </a:p>
        <a:p>
          <a:r>
            <a:rPr lang="es-ES" dirty="0">
              <a:solidFill>
                <a:schemeClr val="accent2">
                  <a:lumMod val="75000"/>
                </a:schemeClr>
              </a:solidFill>
            </a:rPr>
            <a:t>RECOPILACIÓN </a:t>
          </a:r>
        </a:p>
        <a:p>
          <a:r>
            <a:rPr lang="es-ES" dirty="0">
              <a:solidFill>
                <a:schemeClr val="accent2">
                  <a:lumMod val="75000"/>
                </a:schemeClr>
              </a:solidFill>
            </a:rPr>
            <a:t>EVIDENCIAS</a:t>
          </a:r>
        </a:p>
      </dgm:t>
    </dgm:pt>
    <dgm:pt modelId="{6176F064-A194-463B-99EC-B3C4581A6AF9}" type="parTrans" cxnId="{5238CCC8-DC3E-49EC-8A38-C7974BDA678B}">
      <dgm:prSet/>
      <dgm:spPr/>
      <dgm:t>
        <a:bodyPr/>
        <a:lstStyle/>
        <a:p>
          <a:endParaRPr lang="es-ES"/>
        </a:p>
      </dgm:t>
    </dgm:pt>
    <dgm:pt modelId="{D42EDE4C-707F-444F-8B22-16D283A40A37}" type="sibTrans" cxnId="{5238CCC8-DC3E-49EC-8A38-C7974BDA678B}">
      <dgm:prSet/>
      <dgm:spPr/>
      <dgm:t>
        <a:bodyPr/>
        <a:lstStyle/>
        <a:p>
          <a:endParaRPr lang="es-ES"/>
        </a:p>
      </dgm:t>
    </dgm:pt>
    <dgm:pt modelId="{0BC718BC-30DB-4DE0-9811-2588907BF10F}">
      <dgm:prSet phldrT="[Texto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r>
            <a:rPr lang="es-ES" b="1" dirty="0">
              <a:solidFill>
                <a:schemeClr val="accent2">
                  <a:lumMod val="75000"/>
                </a:schemeClr>
              </a:solidFill>
            </a:rPr>
            <a:t>PS-CC02</a:t>
          </a:r>
        </a:p>
        <a:p>
          <a:r>
            <a:rPr lang="es-ES" dirty="0">
              <a:solidFill>
                <a:schemeClr val="accent2">
                  <a:lumMod val="75000"/>
                </a:schemeClr>
              </a:solidFill>
            </a:rPr>
            <a:t>ELABORACIÓN DE INFORMES DE SEGUIMIENTO</a:t>
          </a:r>
        </a:p>
      </dgm:t>
    </dgm:pt>
    <dgm:pt modelId="{3CE103A9-CC2B-45A4-A8B8-35FEE6DAE127}" type="parTrans" cxnId="{85F6673D-B47B-46B2-95ED-CC696413E135}">
      <dgm:prSet/>
      <dgm:spPr/>
      <dgm:t>
        <a:bodyPr/>
        <a:lstStyle/>
        <a:p>
          <a:endParaRPr lang="es-ES"/>
        </a:p>
      </dgm:t>
    </dgm:pt>
    <dgm:pt modelId="{2735B6EA-17BF-4862-908F-24767283581A}" type="sibTrans" cxnId="{85F6673D-B47B-46B2-95ED-CC696413E135}">
      <dgm:prSet/>
      <dgm:spPr/>
      <dgm:t>
        <a:bodyPr/>
        <a:lstStyle/>
        <a:p>
          <a:endParaRPr lang="es-ES"/>
        </a:p>
      </dgm:t>
    </dgm:pt>
    <dgm:pt modelId="{8D37776D-6643-4EEA-A885-3DF299D23AA4}">
      <dgm:prSet phldrT="[Texto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r>
            <a:rPr lang="es-ES" b="1" dirty="0">
              <a:solidFill>
                <a:schemeClr val="accent2">
                  <a:lumMod val="75000"/>
                </a:schemeClr>
              </a:solidFill>
            </a:rPr>
            <a:t>PS-CC03</a:t>
          </a:r>
          <a:r>
            <a:rPr lang="es-ES" dirty="0">
              <a:solidFill>
                <a:schemeClr val="accent2">
                  <a:lumMod val="75000"/>
                </a:schemeClr>
              </a:solidFill>
            </a:rPr>
            <a:t> </a:t>
          </a:r>
        </a:p>
        <a:p>
          <a:r>
            <a:rPr lang="es-ES" dirty="0">
              <a:solidFill>
                <a:schemeClr val="accent2">
                  <a:lumMod val="75000"/>
                </a:schemeClr>
              </a:solidFill>
            </a:rPr>
            <a:t>ACTUALIZACIÓN DE RESULTADOS</a:t>
          </a:r>
        </a:p>
      </dgm:t>
    </dgm:pt>
    <dgm:pt modelId="{915A0125-2595-4221-A805-02E278919AEC}" type="parTrans" cxnId="{9119300D-2715-4319-9FA0-D9411A27C76B}">
      <dgm:prSet/>
      <dgm:spPr/>
      <dgm:t>
        <a:bodyPr/>
        <a:lstStyle/>
        <a:p>
          <a:endParaRPr lang="es-ES"/>
        </a:p>
      </dgm:t>
    </dgm:pt>
    <dgm:pt modelId="{CD865A8A-517B-4E45-A10B-4C10ED6AA052}" type="sibTrans" cxnId="{9119300D-2715-4319-9FA0-D9411A27C76B}">
      <dgm:prSet/>
      <dgm:spPr/>
      <dgm:t>
        <a:bodyPr/>
        <a:lstStyle/>
        <a:p>
          <a:endParaRPr lang="es-ES"/>
        </a:p>
      </dgm:t>
    </dgm:pt>
    <dgm:pt modelId="{11D9DE77-9F7C-4590-B19C-809149290FD6}" type="pres">
      <dgm:prSet presAssocID="{CDCA19CB-75EE-4C93-AF12-25AAA193C0CE}" presName="CompostProcess" presStyleCnt="0">
        <dgm:presLayoutVars>
          <dgm:dir/>
          <dgm:resizeHandles val="exact"/>
        </dgm:presLayoutVars>
      </dgm:prSet>
      <dgm:spPr/>
    </dgm:pt>
    <dgm:pt modelId="{7F1A5D68-DBCC-4471-ADA1-2C5BFC85B585}" type="pres">
      <dgm:prSet presAssocID="{CDCA19CB-75EE-4C93-AF12-25AAA193C0CE}" presName="arrow" presStyleLbl="bgShp" presStyleIdx="0" presStyleCnt="1" custLinFactNeighborX="-3218" custLinFactNeighborY="669"/>
      <dgm:spPr>
        <a:ln w="38100">
          <a:solidFill>
            <a:schemeClr val="accent2">
              <a:lumMod val="75000"/>
            </a:schemeClr>
          </a:solidFill>
        </a:ln>
      </dgm:spPr>
    </dgm:pt>
    <dgm:pt modelId="{43764CD8-CC28-4AE3-A1DD-925EEAB314F2}" type="pres">
      <dgm:prSet presAssocID="{CDCA19CB-75EE-4C93-AF12-25AAA193C0CE}" presName="linearProcess" presStyleCnt="0"/>
      <dgm:spPr/>
    </dgm:pt>
    <dgm:pt modelId="{BD205CA4-517E-445A-9971-4CB5DB3C9345}" type="pres">
      <dgm:prSet presAssocID="{2ECB1C67-AADC-4A7B-827D-FB410CAD5B17}" presName="textNode" presStyleLbl="node1" presStyleIdx="0" presStyleCnt="3">
        <dgm:presLayoutVars>
          <dgm:bulletEnabled val="1"/>
        </dgm:presLayoutVars>
      </dgm:prSet>
      <dgm:spPr/>
    </dgm:pt>
    <dgm:pt modelId="{C829DF53-0162-49AC-9756-3F3980D361E5}" type="pres">
      <dgm:prSet presAssocID="{D42EDE4C-707F-444F-8B22-16D283A40A37}" presName="sibTrans" presStyleCnt="0"/>
      <dgm:spPr/>
    </dgm:pt>
    <dgm:pt modelId="{AFE515A5-5878-403B-A5EC-FE86A03FE011}" type="pres">
      <dgm:prSet presAssocID="{0BC718BC-30DB-4DE0-9811-2588907BF10F}" presName="textNode" presStyleLbl="node1" presStyleIdx="1" presStyleCnt="3">
        <dgm:presLayoutVars>
          <dgm:bulletEnabled val="1"/>
        </dgm:presLayoutVars>
      </dgm:prSet>
      <dgm:spPr/>
    </dgm:pt>
    <dgm:pt modelId="{CF74E9A2-242E-4A3C-8C7A-76EE64460075}" type="pres">
      <dgm:prSet presAssocID="{2735B6EA-17BF-4862-908F-24767283581A}" presName="sibTrans" presStyleCnt="0"/>
      <dgm:spPr/>
    </dgm:pt>
    <dgm:pt modelId="{DF7E2C20-288B-48BE-904C-80471A3624D2}" type="pres">
      <dgm:prSet presAssocID="{8D37776D-6643-4EEA-A885-3DF299D23AA4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9119300D-2715-4319-9FA0-D9411A27C76B}" srcId="{CDCA19CB-75EE-4C93-AF12-25AAA193C0CE}" destId="{8D37776D-6643-4EEA-A885-3DF299D23AA4}" srcOrd="2" destOrd="0" parTransId="{915A0125-2595-4221-A805-02E278919AEC}" sibTransId="{CD865A8A-517B-4E45-A10B-4C10ED6AA052}"/>
    <dgm:cxn modelId="{85F6673D-B47B-46B2-95ED-CC696413E135}" srcId="{CDCA19CB-75EE-4C93-AF12-25AAA193C0CE}" destId="{0BC718BC-30DB-4DE0-9811-2588907BF10F}" srcOrd="1" destOrd="0" parTransId="{3CE103A9-CC2B-45A4-A8B8-35FEE6DAE127}" sibTransId="{2735B6EA-17BF-4862-908F-24767283581A}"/>
    <dgm:cxn modelId="{161F6E49-5401-4BE6-A6F8-E2C851B100DC}" type="presOf" srcId="{2ECB1C67-AADC-4A7B-827D-FB410CAD5B17}" destId="{BD205CA4-517E-445A-9971-4CB5DB3C9345}" srcOrd="0" destOrd="0" presId="urn:microsoft.com/office/officeart/2005/8/layout/hProcess9"/>
    <dgm:cxn modelId="{0741D97B-98B8-4F4A-817E-CFE907512155}" type="presOf" srcId="{CDCA19CB-75EE-4C93-AF12-25AAA193C0CE}" destId="{11D9DE77-9F7C-4590-B19C-809149290FD6}" srcOrd="0" destOrd="0" presId="urn:microsoft.com/office/officeart/2005/8/layout/hProcess9"/>
    <dgm:cxn modelId="{9E8AC5C8-AD60-4B4D-B23A-DBC54B3CA749}" type="presOf" srcId="{0BC718BC-30DB-4DE0-9811-2588907BF10F}" destId="{AFE515A5-5878-403B-A5EC-FE86A03FE011}" srcOrd="0" destOrd="0" presId="urn:microsoft.com/office/officeart/2005/8/layout/hProcess9"/>
    <dgm:cxn modelId="{5238CCC8-DC3E-49EC-8A38-C7974BDA678B}" srcId="{CDCA19CB-75EE-4C93-AF12-25AAA193C0CE}" destId="{2ECB1C67-AADC-4A7B-827D-FB410CAD5B17}" srcOrd="0" destOrd="0" parTransId="{6176F064-A194-463B-99EC-B3C4581A6AF9}" sibTransId="{D42EDE4C-707F-444F-8B22-16D283A40A37}"/>
    <dgm:cxn modelId="{A2E925E9-65EF-47FD-AF34-D8374984468C}" type="presOf" srcId="{8D37776D-6643-4EEA-A885-3DF299D23AA4}" destId="{DF7E2C20-288B-48BE-904C-80471A3624D2}" srcOrd="0" destOrd="0" presId="urn:microsoft.com/office/officeart/2005/8/layout/hProcess9"/>
    <dgm:cxn modelId="{6816D859-CBE3-4425-BBBC-52303F642BC0}" type="presParOf" srcId="{11D9DE77-9F7C-4590-B19C-809149290FD6}" destId="{7F1A5D68-DBCC-4471-ADA1-2C5BFC85B585}" srcOrd="0" destOrd="0" presId="urn:microsoft.com/office/officeart/2005/8/layout/hProcess9"/>
    <dgm:cxn modelId="{BE79E28A-2A7B-43C6-9FB3-885C9C1FD748}" type="presParOf" srcId="{11D9DE77-9F7C-4590-B19C-809149290FD6}" destId="{43764CD8-CC28-4AE3-A1DD-925EEAB314F2}" srcOrd="1" destOrd="0" presId="urn:microsoft.com/office/officeart/2005/8/layout/hProcess9"/>
    <dgm:cxn modelId="{55DD1A14-DD86-4481-AE86-0FD302CE9B97}" type="presParOf" srcId="{43764CD8-CC28-4AE3-A1DD-925EEAB314F2}" destId="{BD205CA4-517E-445A-9971-4CB5DB3C9345}" srcOrd="0" destOrd="0" presId="urn:microsoft.com/office/officeart/2005/8/layout/hProcess9"/>
    <dgm:cxn modelId="{EE1B8F2D-D31A-4C93-A8EE-CEB80EAAC35B}" type="presParOf" srcId="{43764CD8-CC28-4AE3-A1DD-925EEAB314F2}" destId="{C829DF53-0162-49AC-9756-3F3980D361E5}" srcOrd="1" destOrd="0" presId="urn:microsoft.com/office/officeart/2005/8/layout/hProcess9"/>
    <dgm:cxn modelId="{88D4DAF8-8F3C-4CBB-8D61-1DD8849DE04C}" type="presParOf" srcId="{43764CD8-CC28-4AE3-A1DD-925EEAB314F2}" destId="{AFE515A5-5878-403B-A5EC-FE86A03FE011}" srcOrd="2" destOrd="0" presId="urn:microsoft.com/office/officeart/2005/8/layout/hProcess9"/>
    <dgm:cxn modelId="{601BA2E0-13AD-46E1-8526-7F8B322D8BD9}" type="presParOf" srcId="{43764CD8-CC28-4AE3-A1DD-925EEAB314F2}" destId="{CF74E9A2-242E-4A3C-8C7A-76EE64460075}" srcOrd="3" destOrd="0" presId="urn:microsoft.com/office/officeart/2005/8/layout/hProcess9"/>
    <dgm:cxn modelId="{745CEFD9-5B11-4953-B5CE-B3E0464A3ED0}" type="presParOf" srcId="{43764CD8-CC28-4AE3-A1DD-925EEAB314F2}" destId="{DF7E2C20-288B-48BE-904C-80471A3624D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1A5D68-DBCC-4471-ADA1-2C5BFC85B585}">
      <dsp:nvSpPr>
        <dsp:cNvPr id="0" name=""/>
        <dsp:cNvSpPr/>
      </dsp:nvSpPr>
      <dsp:spPr>
        <a:xfrm>
          <a:off x="481615" y="0"/>
          <a:ext cx="5458304" cy="191156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38100">
          <a:solidFill>
            <a:schemeClr val="accent1">
              <a:lumMod val="75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205CA4-517E-445A-9971-4CB5DB3C9345}">
      <dsp:nvSpPr>
        <dsp:cNvPr id="0" name=""/>
        <dsp:cNvSpPr/>
      </dsp:nvSpPr>
      <dsp:spPr>
        <a:xfrm>
          <a:off x="217604" y="573469"/>
          <a:ext cx="1926460" cy="764626"/>
        </a:xfrm>
        <a:prstGeom prst="roundRect">
          <a:avLst/>
        </a:prstGeom>
        <a:solidFill>
          <a:schemeClr val="lt1"/>
        </a:solidFill>
        <a:ln w="2857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>
              <a:solidFill>
                <a:schemeClr val="accent1">
                  <a:lumMod val="75000"/>
                </a:schemeClr>
              </a:solidFill>
            </a:rPr>
            <a:t>PE-CC01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>
              <a:solidFill>
                <a:schemeClr val="accent1">
                  <a:lumMod val="75000"/>
                </a:schemeClr>
              </a:solidFill>
            </a:rPr>
            <a:t>EVALUACIÓN AM</a:t>
          </a:r>
        </a:p>
      </dsp:txBody>
      <dsp:txXfrm>
        <a:off x="254930" y="610795"/>
        <a:ext cx="1851808" cy="689974"/>
      </dsp:txXfrm>
    </dsp:sp>
    <dsp:sp modelId="{AFE515A5-5878-403B-A5EC-FE86A03FE011}">
      <dsp:nvSpPr>
        <dsp:cNvPr id="0" name=""/>
        <dsp:cNvSpPr/>
      </dsp:nvSpPr>
      <dsp:spPr>
        <a:xfrm>
          <a:off x="2247537" y="573469"/>
          <a:ext cx="1926460" cy="764626"/>
        </a:xfrm>
        <a:prstGeom prst="roundRect">
          <a:avLst/>
        </a:prstGeom>
        <a:solidFill>
          <a:schemeClr val="lt1"/>
        </a:solidFill>
        <a:ln w="2857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>
              <a:solidFill>
                <a:schemeClr val="accent1">
                  <a:lumMod val="75000"/>
                </a:schemeClr>
              </a:solidFill>
            </a:rPr>
            <a:t>PE-CC02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>
              <a:solidFill>
                <a:schemeClr val="accent1">
                  <a:lumMod val="75000"/>
                </a:schemeClr>
              </a:solidFill>
            </a:rPr>
            <a:t>RENOVACION ACREDITACIÓN</a:t>
          </a:r>
        </a:p>
      </dsp:txBody>
      <dsp:txXfrm>
        <a:off x="2284863" y="610795"/>
        <a:ext cx="1851808" cy="689974"/>
      </dsp:txXfrm>
    </dsp:sp>
    <dsp:sp modelId="{DF7E2C20-288B-48BE-904C-80471A3624D2}">
      <dsp:nvSpPr>
        <dsp:cNvPr id="0" name=""/>
        <dsp:cNvSpPr/>
      </dsp:nvSpPr>
      <dsp:spPr>
        <a:xfrm>
          <a:off x="4277469" y="573469"/>
          <a:ext cx="1926460" cy="764626"/>
        </a:xfrm>
        <a:prstGeom prst="roundRect">
          <a:avLst/>
        </a:prstGeom>
        <a:solidFill>
          <a:schemeClr val="lt1"/>
        </a:solidFill>
        <a:ln w="2857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>
              <a:solidFill>
                <a:schemeClr val="accent1">
                  <a:lumMod val="75000"/>
                </a:schemeClr>
              </a:solidFill>
            </a:rPr>
            <a:t>PE-CC03</a:t>
          </a:r>
          <a:r>
            <a:rPr lang="es-ES" sz="1200" kern="1200" dirty="0">
              <a:solidFill>
                <a:schemeClr val="accent1">
                  <a:lumMod val="75000"/>
                </a:schemeClr>
              </a:solidFill>
            </a:rPr>
            <a:t>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>
              <a:solidFill>
                <a:schemeClr val="accent1">
                  <a:lumMod val="75000"/>
                </a:schemeClr>
              </a:solidFill>
            </a:rPr>
            <a:t>REVISIÓN DEL TÍTULO</a:t>
          </a:r>
        </a:p>
      </dsp:txBody>
      <dsp:txXfrm>
        <a:off x="4314795" y="610795"/>
        <a:ext cx="1851808" cy="6899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1A5D68-DBCC-4471-ADA1-2C5BFC85B585}">
      <dsp:nvSpPr>
        <dsp:cNvPr id="0" name=""/>
        <dsp:cNvSpPr/>
      </dsp:nvSpPr>
      <dsp:spPr>
        <a:xfrm>
          <a:off x="74207" y="0"/>
          <a:ext cx="5458304" cy="191156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28575">
          <a:solidFill>
            <a:schemeClr val="accent6">
              <a:lumMod val="75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205CA4-517E-445A-9971-4CB5DB3C9345}">
      <dsp:nvSpPr>
        <dsp:cNvPr id="0" name=""/>
        <dsp:cNvSpPr/>
      </dsp:nvSpPr>
      <dsp:spPr>
        <a:xfrm>
          <a:off x="217604" y="573469"/>
          <a:ext cx="1926460" cy="764626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>
              <a:solidFill>
                <a:schemeClr val="accent6">
                  <a:lumMod val="75000"/>
                </a:schemeClr>
              </a:solidFill>
            </a:rPr>
            <a:t>PC-CC01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>
              <a:solidFill>
                <a:schemeClr val="accent6">
                  <a:lumMod val="75000"/>
                </a:schemeClr>
              </a:solidFill>
            </a:rPr>
            <a:t>REVISIÓN DE LA COORDINACIÓN </a:t>
          </a:r>
        </a:p>
      </dsp:txBody>
      <dsp:txXfrm>
        <a:off x="254930" y="610795"/>
        <a:ext cx="1851808" cy="689974"/>
      </dsp:txXfrm>
    </dsp:sp>
    <dsp:sp modelId="{AFE515A5-5878-403B-A5EC-FE86A03FE011}">
      <dsp:nvSpPr>
        <dsp:cNvPr id="0" name=""/>
        <dsp:cNvSpPr/>
      </dsp:nvSpPr>
      <dsp:spPr>
        <a:xfrm>
          <a:off x="2247537" y="573469"/>
          <a:ext cx="1926460" cy="764626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>
              <a:solidFill>
                <a:schemeClr val="accent6">
                  <a:lumMod val="75000"/>
                </a:schemeClr>
              </a:solidFill>
            </a:rPr>
            <a:t>PC-CC02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>
              <a:solidFill>
                <a:schemeClr val="accent6">
                  <a:lumMod val="75000"/>
                </a:schemeClr>
              </a:solidFill>
            </a:rPr>
            <a:t>REVISIÓN FICHAS DOCENTES</a:t>
          </a:r>
        </a:p>
      </dsp:txBody>
      <dsp:txXfrm>
        <a:off x="2284863" y="610795"/>
        <a:ext cx="1851808" cy="689974"/>
      </dsp:txXfrm>
    </dsp:sp>
    <dsp:sp modelId="{DF7E2C20-288B-48BE-904C-80471A3624D2}">
      <dsp:nvSpPr>
        <dsp:cNvPr id="0" name=""/>
        <dsp:cNvSpPr/>
      </dsp:nvSpPr>
      <dsp:spPr>
        <a:xfrm>
          <a:off x="4277469" y="573469"/>
          <a:ext cx="1926460" cy="764626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>
              <a:solidFill>
                <a:schemeClr val="accent6">
                  <a:lumMod val="75000"/>
                </a:schemeClr>
              </a:solidFill>
            </a:rPr>
            <a:t>PC-CC03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>
              <a:solidFill>
                <a:schemeClr val="accent6">
                  <a:lumMod val="75000"/>
                </a:schemeClr>
              </a:solidFill>
            </a:rPr>
            <a:t>RECEPCIÓN Y GESTIÓN DE INCIDENCIAS</a:t>
          </a:r>
        </a:p>
      </dsp:txBody>
      <dsp:txXfrm>
        <a:off x="4314795" y="610795"/>
        <a:ext cx="1851808" cy="6899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1A5D68-DBCC-4471-ADA1-2C5BFC85B585}">
      <dsp:nvSpPr>
        <dsp:cNvPr id="0" name=""/>
        <dsp:cNvSpPr/>
      </dsp:nvSpPr>
      <dsp:spPr>
        <a:xfrm>
          <a:off x="305966" y="0"/>
          <a:ext cx="5458304" cy="191156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38100">
          <a:solidFill>
            <a:schemeClr val="accent2">
              <a:lumMod val="75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205CA4-517E-445A-9971-4CB5DB3C9345}">
      <dsp:nvSpPr>
        <dsp:cNvPr id="0" name=""/>
        <dsp:cNvSpPr/>
      </dsp:nvSpPr>
      <dsp:spPr>
        <a:xfrm>
          <a:off x="202554" y="573469"/>
          <a:ext cx="1926460" cy="764626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b="1" kern="1200" dirty="0">
              <a:solidFill>
                <a:schemeClr val="accent2">
                  <a:lumMod val="75000"/>
                </a:schemeClr>
              </a:solidFill>
            </a:rPr>
            <a:t>PS-CC01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chemeClr val="accent2">
                  <a:lumMod val="75000"/>
                </a:schemeClr>
              </a:solidFill>
            </a:rPr>
            <a:t>RECOPILACIÓN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chemeClr val="accent2">
                  <a:lumMod val="75000"/>
                </a:schemeClr>
              </a:solidFill>
            </a:rPr>
            <a:t>EVIDENCIAS</a:t>
          </a:r>
        </a:p>
      </dsp:txBody>
      <dsp:txXfrm>
        <a:off x="239880" y="610795"/>
        <a:ext cx="1851808" cy="689974"/>
      </dsp:txXfrm>
    </dsp:sp>
    <dsp:sp modelId="{AFE515A5-5878-403B-A5EC-FE86A03FE011}">
      <dsp:nvSpPr>
        <dsp:cNvPr id="0" name=""/>
        <dsp:cNvSpPr/>
      </dsp:nvSpPr>
      <dsp:spPr>
        <a:xfrm>
          <a:off x="2247537" y="573469"/>
          <a:ext cx="1926460" cy="764626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b="1" kern="1200" dirty="0">
              <a:solidFill>
                <a:schemeClr val="accent2">
                  <a:lumMod val="75000"/>
                </a:schemeClr>
              </a:solidFill>
            </a:rPr>
            <a:t>PS-CC02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chemeClr val="accent2">
                  <a:lumMod val="75000"/>
                </a:schemeClr>
              </a:solidFill>
            </a:rPr>
            <a:t>ELABORACIÓN DE INFORMES DE SEGUIMIENTO</a:t>
          </a:r>
        </a:p>
      </dsp:txBody>
      <dsp:txXfrm>
        <a:off x="2284863" y="610795"/>
        <a:ext cx="1851808" cy="689974"/>
      </dsp:txXfrm>
    </dsp:sp>
    <dsp:sp modelId="{DF7E2C20-288B-48BE-904C-80471A3624D2}">
      <dsp:nvSpPr>
        <dsp:cNvPr id="0" name=""/>
        <dsp:cNvSpPr/>
      </dsp:nvSpPr>
      <dsp:spPr>
        <a:xfrm>
          <a:off x="4292520" y="573469"/>
          <a:ext cx="1926460" cy="764626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b="1" kern="1200" dirty="0">
              <a:solidFill>
                <a:schemeClr val="accent2">
                  <a:lumMod val="75000"/>
                </a:schemeClr>
              </a:solidFill>
            </a:rPr>
            <a:t>PS-CC03</a:t>
          </a:r>
          <a:r>
            <a:rPr lang="es-ES" sz="1100" kern="1200" dirty="0">
              <a:solidFill>
                <a:schemeClr val="accent2">
                  <a:lumMod val="75000"/>
                </a:schemeClr>
              </a:solidFill>
            </a:rPr>
            <a:t>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chemeClr val="accent2">
                  <a:lumMod val="75000"/>
                </a:schemeClr>
              </a:solidFill>
            </a:rPr>
            <a:t>ACTUALIZACIÓN DE RESULTADOS</a:t>
          </a:r>
        </a:p>
      </dsp:txBody>
      <dsp:txXfrm>
        <a:off x="4329846" y="610795"/>
        <a:ext cx="1851808" cy="6899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882D74-DCF7-49D7-8437-31D6314E1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0C217DC-185B-4A85-9752-79E3CCAE2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4BD73E-C09D-4AFD-B36C-4AFEA4B76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2E7A-7A41-4BD2-AF28-310043C343CD}" type="datetimeFigureOut">
              <a:rPr lang="es-ES" smtClean="0"/>
              <a:t>20/05/2021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0AB73-DCC6-47A2-B4BD-013F4365E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84FEEC-558C-4E5E-AD7C-4CB2C98F8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83EB7-3368-43DB-98B5-506E27CD9C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0938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D2B65D-9204-4717-9105-750A3562E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ABED29F-953B-45C8-BE12-073806596E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EEE376-E08A-411D-A919-17D832593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2E7A-7A41-4BD2-AF28-310043C343CD}" type="datetimeFigureOut">
              <a:rPr lang="es-ES" smtClean="0"/>
              <a:t>20/05/2021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D82C3F-5894-410B-A735-DE2A54F1B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176BD6-8D2A-4953-AA9C-7593FF330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83EB7-3368-43DB-98B5-506E27CD9C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7278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598C7D-4A57-4503-A9A1-A0A79D2922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A080388-25D1-4FC2-B418-E83113F7DD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C21158-8824-487D-92AF-135E3A932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2E7A-7A41-4BD2-AF28-310043C343CD}" type="datetimeFigureOut">
              <a:rPr lang="es-ES" smtClean="0"/>
              <a:t>20/05/2021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1FEF00-CD5B-4D9B-B997-D62581F0C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B02E0D-357A-41A1-B957-70F5D7EC1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83EB7-3368-43DB-98B5-506E27CD9C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170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8A1924-0F60-4EBA-808C-4C98F6CD3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08DE04-C867-4412-BC90-B48A11836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55AC84-3A30-4BC1-A215-C9A069D29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2E7A-7A41-4BD2-AF28-310043C343CD}" type="datetimeFigureOut">
              <a:rPr lang="es-ES" smtClean="0"/>
              <a:t>20/05/2021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83ABFB-4A22-41ED-8923-761E7D138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10E6E9-1426-4CCF-9C5D-D28CEABDF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83EB7-3368-43DB-98B5-506E27CD9C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06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0FF122-2844-4427-8AD5-5036CEC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9C887F-A878-4303-9A3C-09D7615CF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8A0C38-1E2A-4CBC-A23A-04E443704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2E7A-7A41-4BD2-AF28-310043C343CD}" type="datetimeFigureOut">
              <a:rPr lang="es-ES" smtClean="0"/>
              <a:t>20/05/2021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A6272D-301C-47BA-9BB5-D3A9A267B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BE04F7-AFB7-471F-9EA9-2D210196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83EB7-3368-43DB-98B5-506E27CD9C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8010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CC75B2-3F1F-4694-B273-C9A63A943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6B9F96-CEB5-4D03-8A66-8E56816A1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94D4FD1-0445-4885-8E2D-B81174F8B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4EA923-C380-42C5-ABE4-C6FDDF21B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2E7A-7A41-4BD2-AF28-310043C343CD}" type="datetimeFigureOut">
              <a:rPr lang="es-ES" smtClean="0"/>
              <a:t>20/05/2021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09D64B2-F3A1-4175-B844-B84AEEE79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B54641B-CE87-4F18-AD0F-1234A37C7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83EB7-3368-43DB-98B5-506E27CD9C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8565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FC470B-2FA6-47B9-82F1-9BD33C036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1A7134-3F7B-4213-9DAE-43D8BB5C8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128F42B-2670-406D-AE74-83102F1A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544179F-0BDE-4B54-B4A1-217DCB811A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949F842-5029-46A2-854E-A9CC3062CA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2FEEBB0-C4FE-449D-8CBE-AFCD3A354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2E7A-7A41-4BD2-AF28-310043C343CD}" type="datetimeFigureOut">
              <a:rPr lang="es-ES" smtClean="0"/>
              <a:t>20/05/2021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333029E-7BC2-41FD-B432-BD61F64AD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8817C1C-7E75-4360-A4C5-9CEE2A715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83EB7-3368-43DB-98B5-506E27CD9C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90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7607D3-DC3E-48DC-A02E-040975A1E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863E881-E5D0-4640-9A3F-B12AEE471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2E7A-7A41-4BD2-AF28-310043C343CD}" type="datetimeFigureOut">
              <a:rPr lang="es-ES" smtClean="0"/>
              <a:t>20/05/2021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7EA862B-D9B8-43F6-BD53-DB0AE6040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40712A3-F0F8-47B9-AB29-71CDFA09A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83EB7-3368-43DB-98B5-506E27CD9C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5604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CEC8A18-A19B-4F5B-8D65-3AB3531DF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2E7A-7A41-4BD2-AF28-310043C343CD}" type="datetimeFigureOut">
              <a:rPr lang="es-ES" smtClean="0"/>
              <a:t>20/05/2021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AF70231-A67B-43D6-9123-B11982CC9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BC9D5C8-17E6-4A96-9735-FFBB9A689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83EB7-3368-43DB-98B5-506E27CD9C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5292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6F9859-5AEA-4475-BCAD-242ADAB94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9DE32C-EF2E-4990-A069-32754AB33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1AA7DCD-B0E1-4ADD-AF28-A97A92CF47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442FEEC-B643-4883-A206-A30FB1C60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2E7A-7A41-4BD2-AF28-310043C343CD}" type="datetimeFigureOut">
              <a:rPr lang="es-ES" smtClean="0"/>
              <a:t>20/05/2021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AD8FB2-A55D-449F-B306-ACD5E320B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D2B15A-1481-441E-A369-120A5C51F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83EB7-3368-43DB-98B5-506E27CD9C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0783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78AEDD-E00B-4180-9E4E-1F1B4F13A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2D2D87C-CF1B-4755-BC82-483E7100E2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A255EC5-F743-4ED1-8114-13B670C166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A63E830-281D-4CFD-9008-6473BEE7D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2E7A-7A41-4BD2-AF28-310043C343CD}" type="datetimeFigureOut">
              <a:rPr lang="es-ES" smtClean="0"/>
              <a:t>20/05/2021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23A85D2-7626-417C-B8D0-DAA09DDBC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7C8E53-E855-4DEB-B8ED-F9141F1B2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83EB7-3368-43DB-98B5-506E27CD9C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070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5E141FB-9DAD-4A96-B9DB-049C5826B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92F838-883E-4B30-9D21-C8E4EF6AA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139345-62E3-4283-8D8B-18E38D6642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92E7A-7A41-4BD2-AF28-310043C343CD}" type="datetimeFigureOut">
              <a:rPr lang="es-ES" smtClean="0"/>
              <a:t>20/05/2021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A25ED3-494B-4E1B-8141-224FFD00D3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CF4C5C-12F5-4A16-B869-1C7AD7875C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83EB7-3368-43DB-98B5-506E27CD9C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7387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echa: a la derecha 1">
            <a:extLst>
              <a:ext uri="{FF2B5EF4-FFF2-40B4-BE49-F238E27FC236}">
                <a16:creationId xmlns:a16="http://schemas.microsoft.com/office/drawing/2014/main" id="{BF3B027E-2EA9-4E05-B3E0-AC6F01740864}"/>
              </a:ext>
            </a:extLst>
          </p:cNvPr>
          <p:cNvSpPr/>
          <p:nvPr/>
        </p:nvSpPr>
        <p:spPr>
          <a:xfrm>
            <a:off x="2015412" y="373224"/>
            <a:ext cx="7921690" cy="4105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Políticas y objetivos de calidad del SGIC-Máster-SID</a:t>
            </a:r>
          </a:p>
        </p:txBody>
      </p:sp>
      <p:sp>
        <p:nvSpPr>
          <p:cNvPr id="4" name="Flecha: a la izquierda y derecha 3">
            <a:extLst>
              <a:ext uri="{FF2B5EF4-FFF2-40B4-BE49-F238E27FC236}">
                <a16:creationId xmlns:a16="http://schemas.microsoft.com/office/drawing/2014/main" id="{0CD26E3D-BDDF-4755-A0D7-46B6C55DD5B6}"/>
              </a:ext>
            </a:extLst>
          </p:cNvPr>
          <p:cNvSpPr/>
          <p:nvPr/>
        </p:nvSpPr>
        <p:spPr>
          <a:xfrm>
            <a:off x="1576873" y="6172200"/>
            <a:ext cx="8584163" cy="51318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MEDICIÓN Y MEJORA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CCFE9029-491C-45EC-B837-6A4412BE12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5120117"/>
              </p:ext>
            </p:extLst>
          </p:nvPr>
        </p:nvGraphicFramePr>
        <p:xfrm>
          <a:off x="2347402" y="741093"/>
          <a:ext cx="6421535" cy="1911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29F9FF1D-81EF-41E5-83AC-5C49EA61DE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787070"/>
              </p:ext>
            </p:extLst>
          </p:nvPr>
        </p:nvGraphicFramePr>
        <p:xfrm>
          <a:off x="2765489" y="2401076"/>
          <a:ext cx="6421535" cy="1911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D3C6010F-BE0B-4609-B619-D2BE67D050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6500419"/>
              </p:ext>
            </p:extLst>
          </p:nvPr>
        </p:nvGraphicFramePr>
        <p:xfrm>
          <a:off x="2459507" y="4192556"/>
          <a:ext cx="6421535" cy="1911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8" name="Rectángulo 7">
            <a:extLst>
              <a:ext uri="{FF2B5EF4-FFF2-40B4-BE49-F238E27FC236}">
                <a16:creationId xmlns:a16="http://schemas.microsoft.com/office/drawing/2014/main" id="{E1FC1957-C3BD-4C4E-90DF-5BFE0DBBBCC6}"/>
              </a:ext>
            </a:extLst>
          </p:cNvPr>
          <p:cNvSpPr/>
          <p:nvPr/>
        </p:nvSpPr>
        <p:spPr>
          <a:xfrm rot="16200000">
            <a:off x="-1370455" y="2512915"/>
            <a:ext cx="526329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Programa</a:t>
            </a:r>
            <a:r>
              <a:rPr lang="es-E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formativo </a:t>
            </a:r>
          </a:p>
          <a:p>
            <a:pPr algn="ctr"/>
            <a:r>
              <a:rPr lang="es-E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USAL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5D1B94A-8289-4D6B-BFCD-0E6314B368E4}"/>
              </a:ext>
            </a:extLst>
          </p:cNvPr>
          <p:cNvSpPr/>
          <p:nvPr/>
        </p:nvSpPr>
        <p:spPr>
          <a:xfrm rot="16200000">
            <a:off x="8000555" y="2605248"/>
            <a:ext cx="511608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0" cap="none" spc="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Satisfacción grupos </a:t>
            </a:r>
          </a:p>
          <a:p>
            <a:pPr algn="ctr"/>
            <a:r>
              <a:rPr lang="es-ES" sz="4800" b="0" cap="none" spc="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 interés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1B8EF629-4BFF-492E-BCA9-1A14E3015071}"/>
              </a:ext>
            </a:extLst>
          </p:cNvPr>
          <p:cNvSpPr/>
          <p:nvPr/>
        </p:nvSpPr>
        <p:spPr>
          <a:xfrm rot="16200000">
            <a:off x="8888908" y="3129718"/>
            <a:ext cx="490903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600" b="0" cap="none" spc="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Estudiantes, empleadores, PDI, egresados, PAS, Sociedad</a:t>
            </a:r>
          </a:p>
        </p:txBody>
      </p:sp>
    </p:spTree>
    <p:extLst>
      <p:ext uri="{BB962C8B-B14F-4D97-AF65-F5344CB8AC3E}">
        <p14:creationId xmlns:p14="http://schemas.microsoft.com/office/powerpoint/2010/main" val="31797518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66</Words>
  <Application>Microsoft Office PowerPoint</Application>
  <PresentationFormat>Panorámica</PresentationFormat>
  <Paragraphs>26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moroca@usal.es</dc:creator>
  <cp:lastModifiedBy>moroca@usal.es</cp:lastModifiedBy>
  <cp:revision>4</cp:revision>
  <dcterms:created xsi:type="dcterms:W3CDTF">2021-05-19T18:00:57Z</dcterms:created>
  <dcterms:modified xsi:type="dcterms:W3CDTF">2021-05-20T07:56:04Z</dcterms:modified>
</cp:coreProperties>
</file>